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646678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күннің екінші жартысында жаңбыр, найзағай</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 күші 5-10, күндіз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5-7, күндіз 20-22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 жаңбыр. Жел батыстан соғады, күші 4-9 м/с. Ауа температурасы 6-8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3862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8934630"/>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xmlns="" val="3583770891"/>
                    </a:ext>
                  </a:extLst>
                </a:gridCol>
                <a:gridCol w="1429718">
                  <a:extLst>
                    <a:ext uri="{9D8B030D-6E8A-4147-A177-3AD203B41FA5}">
                      <a16:colId xmlns:a16="http://schemas.microsoft.com/office/drawing/2014/main" xmlns="" val="1276116030"/>
                    </a:ext>
                  </a:extLst>
                </a:gridCol>
                <a:gridCol w="1521262">
                  <a:extLst>
                    <a:ext uri="{9D8B030D-6E8A-4147-A177-3AD203B41FA5}">
                      <a16:colId xmlns:a16="http://schemas.microsoft.com/office/drawing/2014/main" xmlns=""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43300253"/>
                  </a:ext>
                </a:extLst>
              </a:tr>
            </a:tbl>
          </a:graphicData>
        </a:graphic>
      </p:graphicFrame>
      <p:sp>
        <p:nvSpPr>
          <p:cNvPr id="22" name="TextBox 13"/>
          <p:cNvSpPr txBox="1"/>
          <p:nvPr/>
        </p:nvSpPr>
        <p:spPr>
          <a:xfrm>
            <a:off x="5051043" y="241028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20549</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4217</cp:revision>
  <cp:lastPrinted>2021-07-01T03:56:27Z</cp:lastPrinted>
  <dcterms:created xsi:type="dcterms:W3CDTF">2018-03-27T06:03:00Z</dcterms:created>
  <dcterms:modified xsi:type="dcterms:W3CDTF">2026-04-22T07:28:50Z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